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47A533-3A40-45A3-AC22-CE81AFE2B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C6703D3-A88D-442E-A79E-EEF453E84B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8D358FE-81E9-408F-BF03-40559D834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374BB72-46DF-4A09-A9F6-271A01AE0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E24C78B-57FD-4C02-929E-9E99588B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8391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96B845-C4EF-47B9-BC73-8870C1371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F489FB10-97A5-4F12-BAB0-A9D092D5C9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FCE099D-7FDE-426E-9486-794BCC7DE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A5BDB4D-2F1B-466A-8D02-9E9824481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98604FE-275C-40C1-8D13-F9D316BC7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8664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0109DAB-0641-463C-8857-A612DBE424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A1C7F33-6F0A-476C-97C3-3C9689834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E9F8FC6-8AF2-4D59-AD04-65EA42D11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ECC4A03-D0E1-4DDE-8152-9BF2BD7E8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626D4C7-A697-47C2-9556-54CB9E571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4532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C93EE0-9E9C-46D3-A8BC-C7AB12598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FF5D723-144E-4235-9482-BCC243EED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9DCBE29-F230-4D02-8BFF-232D1B5CA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547C1AD-7C81-41DE-B7D7-4FED07400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3C5B31B-EB81-449C-AEEE-74B2ED5E4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970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BC0B0-04DA-4FCC-8A0C-C3DFF86C6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D71AB4FF-0780-42A1-B372-162402BB6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24951E4-1A57-417D-887F-2195076A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2CCA093-FB91-4466-A7D8-C2FFBC788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BEF9EF0-8476-478A-BB90-EA552B730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7894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FF5904-60C3-4A9A-AB9F-4A7B3F281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A268BB2-B813-4937-9C56-D3EF02A74B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460746D-A0A5-4F92-B467-21718F346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56D4C3F-CF9B-44EE-A149-DD412E889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325D3F5-05F3-450F-AB25-C433ABE95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C2FBFCC-6956-4E4C-B03B-5B95355F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8374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9B0FB5-2D42-4D60-95D1-6AAC40405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B319A6D-F955-4E26-BDC3-C57E4D04C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393025B4-D627-409C-9DE2-05AB4FCC4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1C9BB26F-0909-4CB7-9406-85BFB7C705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4DC5D59A-15A4-4CE3-9790-6ACE06296A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711861FC-1F96-49CB-BBCC-C229A368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CEDC2A88-2049-41C7-80D0-957157045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7CA04EBD-22F4-48D0-877C-DC10D03A1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1561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5ADAA2-8FF4-4FB3-87FD-769C5D94D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1BDA792D-AD6A-43C2-B294-E3C57D9E8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DA71A96B-8C04-423A-9D9B-D00E6BDCE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85EA6FE-ED00-420E-B022-C5126A7FA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80224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E2020A4-CFF1-4173-B0D8-94B02C0EF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8A6AFE27-99C5-4CFD-90C2-8C97876F0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D1166F5-146B-4948-9F5D-FF9B0D4B3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1924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885CBF-52E4-4B7E-846B-00DF719B1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4351534-1DC9-47AE-9D6C-3E85900AD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677E72D2-A2EC-49BE-8488-E3F2570B3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57542A5-2C52-4660-B80E-D43C0B817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8CE3ED4-6792-45C1-B12D-7C3A5FA67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7222DC3-0027-4EF1-A8E8-82D36531A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150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CC608F-5929-4A9C-8C45-F231DC00F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BF25BF4F-303E-47FF-8BDD-5EBAA61DAB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F5B3F53-F30F-4771-80AC-5646305D5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7C8D8E6-D03C-4A6D-9914-9DDBB2E02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384FA561-FE91-4326-86F0-F6A73C458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8B7C7FD-26A5-48BF-B814-C8AC5D77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44419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06D83B86-3369-4FFB-B546-25BA918D4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B849715-F069-4FD6-BE53-7C78A6D65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0BAD5BE-2D9C-4C11-8AB3-0B9A91EBEF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A70E-4A46-4842-8A20-323369699D3A}" type="datetimeFigureOut">
              <a:rPr lang="pt-PT" smtClean="0"/>
              <a:t>17/04/2020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74238CB-03C0-495A-A6A0-4F3E44951A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587CA93-9382-451F-BC12-D7FAE97228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09EA3-0ABA-4C50-A605-4157F69179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9418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946E33-DAEB-4DA6-9CE7-49957CC76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763"/>
            <a:ext cx="9144000" cy="7123425"/>
          </a:xfrm>
        </p:spPr>
        <p:txBody>
          <a:bodyPr>
            <a:noAutofit/>
          </a:bodyPr>
          <a:lstStyle/>
          <a:p>
            <a:r>
              <a:rPr lang="pt-PT" sz="2400" b="1" i="1" dirty="0">
                <a:solidFill>
                  <a:srgbClr val="C00000"/>
                </a:solidFill>
              </a:rPr>
              <a:t>FICA CONNOSCO</a:t>
            </a:r>
            <a:br>
              <a:rPr lang="pt-PT" sz="2400" b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Pedi: «Fica, connosco, Senhor». </a:t>
            </a:r>
            <a:br>
              <a:rPr lang="pt-PT" sz="2400" b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No silencio, de olhos no sacrário, ouvi: </a:t>
            </a:r>
            <a:br>
              <a:rPr lang="pt-PT" sz="2400" b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«Estou aqui, filho!… Lembra-te que eu prometi estar convosco até ao fim dos tempos. E estou!…</a:t>
            </a:r>
            <a:br>
              <a:rPr lang="pt-PT" sz="2400" b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Estou na Eucaristia, de uma forma real; estou na Palavra que que vos deixei; estou em todos os sacramentos; estou na Igreja; estou em cada um de vós… Em todos vós. </a:t>
            </a:r>
            <a:br>
              <a:rPr lang="pt-PT" sz="2400" b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Aliás, quando vos olhais com olhos de amor podeis ver-Me. </a:t>
            </a:r>
            <a:br>
              <a:rPr lang="pt-PT" sz="2400" b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Sim, filho, também estou no marginalizado e até no vizinho do teu prédio, com quem te indispuseste na reunião de condomínio.</a:t>
            </a:r>
            <a:br>
              <a:rPr lang="pt-PT" sz="2400" b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Filho, eu quero estar!…</a:t>
            </a:r>
            <a:br>
              <a:rPr lang="pt-PT" sz="2400" b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Preciso, contudo, que me abras a porta ou a tenhas apenas encostada: é que eu não arrombo. Eu bato ou empurro. E se não estiveres fechado a sete chaves, pelo egoísmo ou pela indiferença, entro, ceio e fico!…</a:t>
            </a:r>
            <a:br>
              <a:rPr lang="pt-PT" sz="2400" b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Ouvi-te pedir: «Fica connosco, Senhor».</a:t>
            </a:r>
            <a:br>
              <a:rPr lang="pt-PT" sz="2400" b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Ouve, o que te peço: «Filho, eu quero. Deixa-me ficar contigo!»</a:t>
            </a:r>
            <a:br>
              <a:rPr lang="pt-PT" sz="2400" b="1" i="1" dirty="0">
                <a:solidFill>
                  <a:srgbClr val="C00000"/>
                </a:solidFill>
              </a:rPr>
            </a:br>
            <a:r>
              <a:rPr lang="pt-PT" sz="2400" b="1" i="1" dirty="0">
                <a:solidFill>
                  <a:srgbClr val="C00000"/>
                </a:solidFill>
              </a:rPr>
              <a:t>(</a:t>
            </a:r>
            <a:r>
              <a:rPr lang="pt-PT" sz="2400" b="1" i="1" dirty="0" err="1">
                <a:solidFill>
                  <a:srgbClr val="C00000"/>
                </a:solidFill>
              </a:rPr>
              <a:t>Con</a:t>
            </a:r>
            <a:r>
              <a:rPr lang="pt-PT" sz="2400" b="1" i="1" dirty="0">
                <a:solidFill>
                  <a:srgbClr val="C00000"/>
                </a:solidFill>
              </a:rPr>
              <a:t>. João Aguiar)</a:t>
            </a:r>
            <a:br>
              <a:rPr lang="pt-PT" sz="2700" i="1" dirty="0"/>
            </a:br>
            <a:br>
              <a:rPr lang="pt-PT" sz="2700" dirty="0"/>
            </a:br>
            <a:endParaRPr lang="pt-PT" sz="2700" dirty="0"/>
          </a:p>
        </p:txBody>
      </p:sp>
    </p:spTree>
    <p:extLst>
      <p:ext uri="{BB962C8B-B14F-4D97-AF65-F5344CB8AC3E}">
        <p14:creationId xmlns:p14="http://schemas.microsoft.com/office/powerpoint/2010/main" val="1018513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215</Words>
  <Application>Microsoft Office PowerPoint</Application>
  <PresentationFormat>Ecrã Panorâmico</PresentationFormat>
  <Paragraphs>1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FICA CONNOSCO Pedi: «Fica, connosco, Senhor».  No silencio, de olhos no sacrário, ouvi:  «Estou aqui, filho!… Lembra-te que eu prometi estar convosco até ao fim dos tempos. E estou!… Estou na Eucaristia, de uma forma real; estou na Palavra que que vos deixei; estou em todos os sacramentos; estou na Igreja; estou em cada um de vós… Em todos vós.  Aliás, quando vos olhais com olhos de amor podeis ver-Me.  Sim, filho, também estou no marginalizado e até no vizinho do teu prédio, com quem te indispuseste na reunião de condomínio. Filho, eu quero estar!… Preciso, contudo, que me abras a porta ou a tenhas apenas encostada: é que eu não arrombo. Eu bato ou empurro. E se não estiveres fechado a sete chaves, pelo egoísmo ou pela indiferença, entro, ceio e fico!… Ouvi-te pedir: «Fica connosco, Senhor». Ouve, o que te peço: «Filho, eu quero. Deixa-me ficar contigo!» (Con. João Aguiar)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FICA CONNOSCO Pedi: «Fica, connosco, Senhor».  No silencio, de olhos no sacrário, ouvi:  «Estou aqui, filho!… Lembra-te que eu prometi estar convosco até ao fim dos tempos. E estou!… Estou na Eucaristia, de uma forma real; estou na Palavra que que vos deixei; estou em todos os sacramentos; estou na Igreja; estou em cada um de vós… Em todos vós.  Aliás, quando vos olhais com olhos de amor podeis ver-Me.  Sim, filho, também estou no marginalizado e até no vizinho do teu prédio, com quem te indispuseste na reunião de condomínio. Filho, eu quero estar!… Preciso, contudo, que me abras a porta ou a tenhas apenas encostada: é que eu não arrombo. Eu bato ou empurro. E se não estiveres fechado a sete chaves, pelo egoísmo ou pela indiferença, entro, ceio e fico!… Ouvi-te pedir: «Fica connosco, Senhor». Ouve, o que te peço: «Filho, eu quero. Deixa-me ficar contigo!» (Con. João Aguiar)  </dc:title>
  <dc:creator>Nuno Almeida</dc:creator>
  <cp:lastModifiedBy>Nuno Almeida</cp:lastModifiedBy>
  <cp:revision>1</cp:revision>
  <dcterms:created xsi:type="dcterms:W3CDTF">2020-04-17T09:04:42Z</dcterms:created>
  <dcterms:modified xsi:type="dcterms:W3CDTF">2020-04-17T09:08:32Z</dcterms:modified>
</cp:coreProperties>
</file>